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7" r:id="rId2"/>
    <p:sldId id="358" r:id="rId3"/>
    <p:sldId id="1251" r:id="rId4"/>
    <p:sldId id="1235" r:id="rId5"/>
    <p:sldId id="1252" r:id="rId6"/>
    <p:sldId id="1253" r:id="rId7"/>
    <p:sldId id="1254" r:id="rId8"/>
    <p:sldId id="1255" r:id="rId9"/>
    <p:sldId id="1256" r:id="rId10"/>
    <p:sldId id="1257" r:id="rId11"/>
    <p:sldId id="1258" r:id="rId12"/>
    <p:sldId id="1259" r:id="rId13"/>
    <p:sldId id="1260" r:id="rId14"/>
    <p:sldId id="1140" r:id="rId15"/>
    <p:sldId id="381" r:id="rId16"/>
    <p:sldId id="382" r:id="rId17"/>
    <p:sldId id="379" r:id="rId18"/>
    <p:sldId id="1222" r:id="rId19"/>
    <p:sldId id="1118" r:id="rId20"/>
    <p:sldId id="331" r:id="rId21"/>
    <p:sldId id="1263" r:id="rId22"/>
    <p:sldId id="1261" r:id="rId23"/>
    <p:sldId id="1262" r:id="rId24"/>
    <p:sldId id="1216" r:id="rId2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51"/>
            <p14:sldId id="1235"/>
            <p14:sldId id="1252"/>
            <p14:sldId id="1253"/>
            <p14:sldId id="1254"/>
            <p14:sldId id="1255"/>
            <p14:sldId id="1256"/>
            <p14:sldId id="1257"/>
            <p14:sldId id="1258"/>
            <p14:sldId id="1259"/>
            <p14:sldId id="1260"/>
            <p14:sldId id="1140"/>
            <p14:sldId id="381"/>
            <p14:sldId id="382"/>
            <p14:sldId id="379"/>
            <p14:sldId id="1222"/>
            <p14:sldId id="1118"/>
            <p14:sldId id="331"/>
            <p14:sldId id="1263"/>
            <p14:sldId id="1261"/>
            <p14:sldId id="1262"/>
            <p14:sldId id="12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73" d="100"/>
          <a:sy n="73" d="100"/>
        </p:scale>
        <p:origin x="50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79591459-AD69-4519-B9B5-03F586AD62B8}"/>
    <pc:docChg chg="undo custSel addSld delSld modSld sldOrd modSection">
      <pc:chgData name="Mark Fishpool" userId="b7923bd0fa9cf83f" providerId="LiveId" clId="{79591459-AD69-4519-B9B5-03F586AD62B8}" dt="2024-01-01T18:38:09.796" v="1940" actId="20577"/>
      <pc:docMkLst>
        <pc:docMk/>
      </pc:docMkLst>
      <pc:sldChg chg="modSp mod">
        <pc:chgData name="Mark Fishpool" userId="b7923bd0fa9cf83f" providerId="LiveId" clId="{79591459-AD69-4519-B9B5-03F586AD62B8}" dt="2023-12-28T20:53:28.275" v="1625" actId="20577"/>
        <pc:sldMkLst>
          <pc:docMk/>
          <pc:sldMk cId="1693573401" sldId="287"/>
        </pc:sldMkLst>
        <pc:spChg chg="mod">
          <ac:chgData name="Mark Fishpool" userId="b7923bd0fa9cf83f" providerId="LiveId" clId="{79591459-AD69-4519-B9B5-03F586AD62B8}" dt="2023-12-28T20:53:28.275" v="1625" actId="20577"/>
          <ac:spMkLst>
            <pc:docMk/>
            <pc:sldMk cId="1693573401" sldId="287"/>
            <ac:spMk id="4" creationId="{00000000-0000-0000-0000-000000000000}"/>
          </ac:spMkLst>
        </pc:spChg>
      </pc:sldChg>
      <pc:sldChg chg="modSp mod">
        <pc:chgData name="Mark Fishpool" userId="b7923bd0fa9cf83f" providerId="LiveId" clId="{79591459-AD69-4519-B9B5-03F586AD62B8}" dt="2023-12-26T16:55:50.172" v="278" actId="113"/>
        <pc:sldMkLst>
          <pc:docMk/>
          <pc:sldMk cId="2274941142" sldId="331"/>
        </pc:sldMkLst>
        <pc:spChg chg="mod">
          <ac:chgData name="Mark Fishpool" userId="b7923bd0fa9cf83f" providerId="LiveId" clId="{79591459-AD69-4519-B9B5-03F586AD62B8}" dt="2023-12-26T16:55:50.172" v="278" actId="113"/>
          <ac:spMkLst>
            <pc:docMk/>
            <pc:sldMk cId="2274941142" sldId="331"/>
            <ac:spMk id="6" creationId="{BDEC6B68-1DF4-4A6D-64AB-8D05D847C450}"/>
          </ac:spMkLst>
        </pc:spChg>
      </pc:sldChg>
      <pc:sldChg chg="modSp mod">
        <pc:chgData name="Mark Fishpool" userId="b7923bd0fa9cf83f" providerId="LiveId" clId="{79591459-AD69-4519-B9B5-03F586AD62B8}" dt="2024-01-01T13:19:24.446" v="1852" actId="20577"/>
        <pc:sldMkLst>
          <pc:docMk/>
          <pc:sldMk cId="2893520299" sldId="358"/>
        </pc:sldMkLst>
        <pc:spChg chg="mod">
          <ac:chgData name="Mark Fishpool" userId="b7923bd0fa9cf83f" providerId="LiveId" clId="{79591459-AD69-4519-B9B5-03F586AD62B8}" dt="2023-12-26T16:51:46.779" v="13" actId="20577"/>
          <ac:spMkLst>
            <pc:docMk/>
            <pc:sldMk cId="2893520299" sldId="358"/>
            <ac:spMk id="6" creationId="{1DD0E05A-B18A-A645-944D-17FF0EFFC0B3}"/>
          </ac:spMkLst>
        </pc:spChg>
        <pc:spChg chg="mod">
          <ac:chgData name="Mark Fishpool" userId="b7923bd0fa9cf83f" providerId="LiveId" clId="{79591459-AD69-4519-B9B5-03F586AD62B8}" dt="2024-01-01T13:19:24.446" v="1852" actId="20577"/>
          <ac:spMkLst>
            <pc:docMk/>
            <pc:sldMk cId="2893520299" sldId="358"/>
            <ac:spMk id="7" creationId="{29D3CE4F-DE19-6949-B03D-93E4E80BFF86}"/>
          </ac:spMkLst>
        </pc:spChg>
        <pc:spChg chg="mod">
          <ac:chgData name="Mark Fishpool" userId="b7923bd0fa9cf83f" providerId="LiveId" clId="{79591459-AD69-4519-B9B5-03F586AD62B8}" dt="2023-12-26T16:55:27.371" v="273" actId="6549"/>
          <ac:spMkLst>
            <pc:docMk/>
            <pc:sldMk cId="2893520299" sldId="358"/>
            <ac:spMk id="8" creationId="{D7486AB7-096E-D04F-B45E-AE79D474F56D}"/>
          </ac:spMkLst>
        </pc:spChg>
      </pc:sldChg>
      <pc:sldChg chg="modSp mod">
        <pc:chgData name="Mark Fishpool" userId="b7923bd0fa9cf83f" providerId="LiveId" clId="{79591459-AD69-4519-B9B5-03F586AD62B8}" dt="2024-01-01T18:37:25.937" v="1917" actId="20577"/>
        <pc:sldMkLst>
          <pc:docMk/>
          <pc:sldMk cId="3590885054" sldId="381"/>
        </pc:sldMkLst>
        <pc:spChg chg="mod">
          <ac:chgData name="Mark Fishpool" userId="b7923bd0fa9cf83f" providerId="LiveId" clId="{79591459-AD69-4519-B9B5-03F586AD62B8}" dt="2024-01-01T18:37:25.937" v="1917" actId="20577"/>
          <ac:spMkLst>
            <pc:docMk/>
            <pc:sldMk cId="3590885054" sldId="381"/>
            <ac:spMk id="3" creationId="{60C0AF58-AE67-49F5-BAD7-F6278F3BEFC9}"/>
          </ac:spMkLst>
        </pc:spChg>
      </pc:sldChg>
      <pc:sldChg chg="modSp mod modNotesTx">
        <pc:chgData name="Mark Fishpool" userId="b7923bd0fa9cf83f" providerId="LiveId" clId="{79591459-AD69-4519-B9B5-03F586AD62B8}" dt="2024-01-01T13:19:17.934" v="1850" actId="20577"/>
        <pc:sldMkLst>
          <pc:docMk/>
          <pc:sldMk cId="3724961127" sldId="1140"/>
        </pc:sldMkLst>
        <pc:spChg chg="mod">
          <ac:chgData name="Mark Fishpool" userId="b7923bd0fa9cf83f" providerId="LiveId" clId="{79591459-AD69-4519-B9B5-03F586AD62B8}" dt="2024-01-01T13:19:17.934" v="1850" actId="20577"/>
          <ac:spMkLst>
            <pc:docMk/>
            <pc:sldMk cId="3724961127" sldId="1140"/>
            <ac:spMk id="2" creationId="{CEC4C09A-BAA6-48A5-BF63-47DC150A5C16}"/>
          </ac:spMkLst>
        </pc:spChg>
        <pc:spChg chg="mod">
          <ac:chgData name="Mark Fishpool" userId="b7923bd0fa9cf83f" providerId="LiveId" clId="{79591459-AD69-4519-B9B5-03F586AD62B8}" dt="2023-12-26T17:26:32.913" v="1611" actId="20577"/>
          <ac:spMkLst>
            <pc:docMk/>
            <pc:sldMk cId="3724961127" sldId="1140"/>
            <ac:spMk id="3" creationId="{6BAAA23F-90CD-42D3-A6E6-628D636D8E60}"/>
          </ac:spMkLst>
        </pc:spChg>
      </pc:sldChg>
      <pc:sldChg chg="modSp add mod">
        <pc:chgData name="Mark Fishpool" userId="b7923bd0fa9cf83f" providerId="LiveId" clId="{79591459-AD69-4519-B9B5-03F586AD62B8}" dt="2024-01-01T18:38:09.796" v="1940" actId="20577"/>
        <pc:sldMkLst>
          <pc:docMk/>
          <pc:sldMk cId="1328612308" sldId="1216"/>
        </pc:sldMkLst>
        <pc:spChg chg="mod">
          <ac:chgData name="Mark Fishpool" userId="b7923bd0fa9cf83f" providerId="LiveId" clId="{79591459-AD69-4519-B9B5-03F586AD62B8}" dt="2024-01-01T18:38:09.796" v="1940" actId="20577"/>
          <ac:spMkLst>
            <pc:docMk/>
            <pc:sldMk cId="1328612308" sldId="1216"/>
            <ac:spMk id="3" creationId="{332EB8DB-7672-8627-9927-9304F487819C}"/>
          </ac:spMkLst>
        </pc:spChg>
      </pc:sldChg>
      <pc:sldChg chg="del">
        <pc:chgData name="Mark Fishpool" userId="b7923bd0fa9cf83f" providerId="LiveId" clId="{79591459-AD69-4519-B9B5-03F586AD62B8}" dt="2023-12-26T17:26:38.993" v="1620" actId="47"/>
        <pc:sldMkLst>
          <pc:docMk/>
          <pc:sldMk cId="4107847178" sldId="1228"/>
        </pc:sldMkLst>
      </pc:sldChg>
      <pc:sldChg chg="delSp modSp mod modNotesTx">
        <pc:chgData name="Mark Fishpool" userId="b7923bd0fa9cf83f" providerId="LiveId" clId="{79591459-AD69-4519-B9B5-03F586AD62B8}" dt="2023-12-26T17:04:43.027" v="964" actId="6549"/>
        <pc:sldMkLst>
          <pc:docMk/>
          <pc:sldMk cId="287738766" sldId="1235"/>
        </pc:sldMkLst>
        <pc:spChg chg="mod">
          <ac:chgData name="Mark Fishpool" userId="b7923bd0fa9cf83f" providerId="LiveId" clId="{79591459-AD69-4519-B9B5-03F586AD62B8}" dt="2023-12-26T17:02:40.692" v="906" actId="20577"/>
          <ac:spMkLst>
            <pc:docMk/>
            <pc:sldMk cId="287738766" sldId="1235"/>
            <ac:spMk id="2" creationId="{0BA24EAF-BEB9-6654-5C77-C74B9B402218}"/>
          </ac:spMkLst>
        </pc:spChg>
        <pc:spChg chg="mod">
          <ac:chgData name="Mark Fishpool" userId="b7923bd0fa9cf83f" providerId="LiveId" clId="{79591459-AD69-4519-B9B5-03F586AD62B8}" dt="2023-12-26T17:04:43.027" v="964" actId="6549"/>
          <ac:spMkLst>
            <pc:docMk/>
            <pc:sldMk cId="287738766" sldId="1235"/>
            <ac:spMk id="3" creationId="{3661C089-FBCC-2987-66AD-EDFB6DCB52F2}"/>
          </ac:spMkLst>
        </pc:spChg>
        <pc:spChg chg="del">
          <ac:chgData name="Mark Fishpool" userId="b7923bd0fa9cf83f" providerId="LiveId" clId="{79591459-AD69-4519-B9B5-03F586AD62B8}" dt="2023-12-26T17:02:51.689" v="907" actId="478"/>
          <ac:spMkLst>
            <pc:docMk/>
            <pc:sldMk cId="287738766" sldId="1235"/>
            <ac:spMk id="4" creationId="{B1549EE6-5156-EEEE-62BB-B91345669CEB}"/>
          </ac:spMkLst>
        </pc:spChg>
        <pc:picChg chg="del">
          <ac:chgData name="Mark Fishpool" userId="b7923bd0fa9cf83f" providerId="LiveId" clId="{79591459-AD69-4519-B9B5-03F586AD62B8}" dt="2023-12-26T17:02:52.538" v="908" actId="478"/>
          <ac:picMkLst>
            <pc:docMk/>
            <pc:sldMk cId="287738766" sldId="1235"/>
            <ac:picMk id="5" creationId="{7BAD8F22-2790-0EA8-30F0-47DAE687F4B1}"/>
          </ac:picMkLst>
        </pc:picChg>
      </pc:sldChg>
      <pc:sldChg chg="del">
        <pc:chgData name="Mark Fishpool" userId="b7923bd0fa9cf83f" providerId="LiveId" clId="{79591459-AD69-4519-B9B5-03F586AD62B8}" dt="2023-12-26T17:00:01.500" v="791" actId="47"/>
        <pc:sldMkLst>
          <pc:docMk/>
          <pc:sldMk cId="2145193991" sldId="1242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1219341696" sldId="1243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3699921008" sldId="1244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3487619629" sldId="1245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323872945" sldId="1246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2412048259" sldId="1247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3052262378" sldId="1248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2155242540" sldId="1249"/>
        </pc:sldMkLst>
      </pc:sldChg>
      <pc:sldChg chg="del">
        <pc:chgData name="Mark Fishpool" userId="b7923bd0fa9cf83f" providerId="LiveId" clId="{79591459-AD69-4519-B9B5-03F586AD62B8}" dt="2023-12-26T17:26:25.184" v="1603" actId="47"/>
        <pc:sldMkLst>
          <pc:docMk/>
          <pc:sldMk cId="2988074063" sldId="1250"/>
        </pc:sldMkLst>
      </pc:sldChg>
      <pc:sldChg chg="addSp delSp modSp new mod ord">
        <pc:chgData name="Mark Fishpool" userId="b7923bd0fa9cf83f" providerId="LiveId" clId="{79591459-AD69-4519-B9B5-03F586AD62B8}" dt="2023-12-26T17:02:27.594" v="888" actId="1076"/>
        <pc:sldMkLst>
          <pc:docMk/>
          <pc:sldMk cId="137740695" sldId="1251"/>
        </pc:sldMkLst>
        <pc:spChg chg="mod">
          <ac:chgData name="Mark Fishpool" userId="b7923bd0fa9cf83f" providerId="LiveId" clId="{79591459-AD69-4519-B9B5-03F586AD62B8}" dt="2023-12-26T17:00:37.439" v="823" actId="20577"/>
          <ac:spMkLst>
            <pc:docMk/>
            <pc:sldMk cId="137740695" sldId="1251"/>
            <ac:spMk id="2" creationId="{C77CD225-A386-2E91-7692-B80ACFD6975C}"/>
          </ac:spMkLst>
        </pc:spChg>
        <pc:spChg chg="mod">
          <ac:chgData name="Mark Fishpool" userId="b7923bd0fa9cf83f" providerId="LiveId" clId="{79591459-AD69-4519-B9B5-03F586AD62B8}" dt="2023-12-26T17:01:42.562" v="878" actId="14100"/>
          <ac:spMkLst>
            <pc:docMk/>
            <pc:sldMk cId="137740695" sldId="1251"/>
            <ac:spMk id="3" creationId="{05A6D864-DB0A-B3E1-7504-1DA75048A61A}"/>
          </ac:spMkLst>
        </pc:spChg>
        <pc:spChg chg="add del">
          <ac:chgData name="Mark Fishpool" userId="b7923bd0fa9cf83f" providerId="LiveId" clId="{79591459-AD69-4519-B9B5-03F586AD62B8}" dt="2023-12-26T17:01:52.741" v="880" actId="22"/>
          <ac:spMkLst>
            <pc:docMk/>
            <pc:sldMk cId="137740695" sldId="1251"/>
            <ac:spMk id="5" creationId="{7924C1C8-E9D9-2B4C-144B-B61431B6CE8B}"/>
          </ac:spMkLst>
        </pc:spChg>
        <pc:spChg chg="add mod">
          <ac:chgData name="Mark Fishpool" userId="b7923bd0fa9cf83f" providerId="LiveId" clId="{79591459-AD69-4519-B9B5-03F586AD62B8}" dt="2023-12-26T17:02:22.163" v="887" actId="14100"/>
          <ac:spMkLst>
            <pc:docMk/>
            <pc:sldMk cId="137740695" sldId="1251"/>
            <ac:spMk id="6" creationId="{411F918E-819F-08D6-FFCC-AF0D73D26747}"/>
          </ac:spMkLst>
        </pc:spChg>
        <pc:picChg chg="add mod">
          <ac:chgData name="Mark Fishpool" userId="b7923bd0fa9cf83f" providerId="LiveId" clId="{79591459-AD69-4519-B9B5-03F586AD62B8}" dt="2023-12-26T17:02:27.594" v="888" actId="1076"/>
          <ac:picMkLst>
            <pc:docMk/>
            <pc:sldMk cId="137740695" sldId="1251"/>
            <ac:picMk id="7" creationId="{7A3DF770-07A6-42AE-7AF3-A25E0426C1A7}"/>
          </ac:picMkLst>
        </pc:picChg>
      </pc:sldChg>
      <pc:sldChg chg="modSp new mod">
        <pc:chgData name="Mark Fishpool" userId="b7923bd0fa9cf83f" providerId="LiveId" clId="{79591459-AD69-4519-B9B5-03F586AD62B8}" dt="2023-12-26T17:06:25.900" v="987" actId="404"/>
        <pc:sldMkLst>
          <pc:docMk/>
          <pc:sldMk cId="2441995840" sldId="1252"/>
        </pc:sldMkLst>
        <pc:spChg chg="mod">
          <ac:chgData name="Mark Fishpool" userId="b7923bd0fa9cf83f" providerId="LiveId" clId="{79591459-AD69-4519-B9B5-03F586AD62B8}" dt="2023-12-26T17:06:25.900" v="987" actId="404"/>
          <ac:spMkLst>
            <pc:docMk/>
            <pc:sldMk cId="2441995840" sldId="1252"/>
            <ac:spMk id="2" creationId="{13E1DEA5-35A7-53B2-18A1-3A5EC2836881}"/>
          </ac:spMkLst>
        </pc:spChg>
        <pc:spChg chg="mod">
          <ac:chgData name="Mark Fishpool" userId="b7923bd0fa9cf83f" providerId="LiveId" clId="{79591459-AD69-4519-B9B5-03F586AD62B8}" dt="2023-12-26T17:06:14.422" v="986" actId="33524"/>
          <ac:spMkLst>
            <pc:docMk/>
            <pc:sldMk cId="2441995840" sldId="1252"/>
            <ac:spMk id="3" creationId="{4463A303-A003-DA41-28FA-FB69B57FA3D3}"/>
          </ac:spMkLst>
        </pc:spChg>
      </pc:sldChg>
      <pc:sldChg chg="addSp modSp new mod">
        <pc:chgData name="Mark Fishpool" userId="b7923bd0fa9cf83f" providerId="LiveId" clId="{79591459-AD69-4519-B9B5-03F586AD62B8}" dt="2023-12-26T17:08:59.147" v="1051" actId="1076"/>
        <pc:sldMkLst>
          <pc:docMk/>
          <pc:sldMk cId="1638165720" sldId="1253"/>
        </pc:sldMkLst>
        <pc:spChg chg="mod">
          <ac:chgData name="Mark Fishpool" userId="b7923bd0fa9cf83f" providerId="LiveId" clId="{79591459-AD69-4519-B9B5-03F586AD62B8}" dt="2023-12-26T17:06:47.987" v="993"/>
          <ac:spMkLst>
            <pc:docMk/>
            <pc:sldMk cId="1638165720" sldId="1253"/>
            <ac:spMk id="2" creationId="{AC56B9D5-044C-4305-7910-114C608F1FC1}"/>
          </ac:spMkLst>
        </pc:spChg>
        <pc:spChg chg="mod">
          <ac:chgData name="Mark Fishpool" userId="b7923bd0fa9cf83f" providerId="LiveId" clId="{79591459-AD69-4519-B9B5-03F586AD62B8}" dt="2023-12-26T17:08:11.002" v="1037" actId="14100"/>
          <ac:spMkLst>
            <pc:docMk/>
            <pc:sldMk cId="1638165720" sldId="1253"/>
            <ac:spMk id="3" creationId="{4A2CEB51-398B-74FF-4BE5-5B7368609659}"/>
          </ac:spMkLst>
        </pc:spChg>
        <pc:picChg chg="add mod">
          <ac:chgData name="Mark Fishpool" userId="b7923bd0fa9cf83f" providerId="LiveId" clId="{79591459-AD69-4519-B9B5-03F586AD62B8}" dt="2023-12-26T17:08:34.257" v="1041" actId="1076"/>
          <ac:picMkLst>
            <pc:docMk/>
            <pc:sldMk cId="1638165720" sldId="1253"/>
            <ac:picMk id="5" creationId="{F10C9231-FA7C-4745-7FAB-5683EB7CF5FD}"/>
          </ac:picMkLst>
        </pc:picChg>
        <pc:picChg chg="add mod">
          <ac:chgData name="Mark Fishpool" userId="b7923bd0fa9cf83f" providerId="LiveId" clId="{79591459-AD69-4519-B9B5-03F586AD62B8}" dt="2023-12-26T17:08:53.594" v="1050" actId="1076"/>
          <ac:picMkLst>
            <pc:docMk/>
            <pc:sldMk cId="1638165720" sldId="1253"/>
            <ac:picMk id="6" creationId="{51E6802F-2AB1-1606-71C1-B4D4FF89DB2B}"/>
          </ac:picMkLst>
        </pc:picChg>
        <pc:picChg chg="add mod">
          <ac:chgData name="Mark Fishpool" userId="b7923bd0fa9cf83f" providerId="LiveId" clId="{79591459-AD69-4519-B9B5-03F586AD62B8}" dt="2023-12-26T17:08:59.147" v="1051" actId="1076"/>
          <ac:picMkLst>
            <pc:docMk/>
            <pc:sldMk cId="1638165720" sldId="1253"/>
            <ac:picMk id="7" creationId="{A71153AF-B99C-85BF-3996-7E76BFC88247}"/>
          </ac:picMkLst>
        </pc:picChg>
        <pc:picChg chg="add mod">
          <ac:chgData name="Mark Fishpool" userId="b7923bd0fa9cf83f" providerId="LiveId" clId="{79591459-AD69-4519-B9B5-03F586AD62B8}" dt="2023-12-26T17:08:45.458" v="1048" actId="1076"/>
          <ac:picMkLst>
            <pc:docMk/>
            <pc:sldMk cId="1638165720" sldId="1253"/>
            <ac:picMk id="8" creationId="{AC46EE2A-F7FC-9F04-7E20-A8C5530AB23A}"/>
          </ac:picMkLst>
        </pc:picChg>
        <pc:picChg chg="add mod">
          <ac:chgData name="Mark Fishpool" userId="b7923bd0fa9cf83f" providerId="LiveId" clId="{79591459-AD69-4519-B9B5-03F586AD62B8}" dt="2023-12-26T17:08:39.756" v="1046" actId="1076"/>
          <ac:picMkLst>
            <pc:docMk/>
            <pc:sldMk cId="1638165720" sldId="1253"/>
            <ac:picMk id="9" creationId="{A8437C33-A2AB-7584-7672-55F8A0A122C4}"/>
          </ac:picMkLst>
        </pc:picChg>
      </pc:sldChg>
      <pc:sldChg chg="addSp modSp new mod">
        <pc:chgData name="Mark Fishpool" userId="b7923bd0fa9cf83f" providerId="LiveId" clId="{79591459-AD69-4519-B9B5-03F586AD62B8}" dt="2023-12-26T17:11:35.035" v="1159" actId="20577"/>
        <pc:sldMkLst>
          <pc:docMk/>
          <pc:sldMk cId="3148997871" sldId="1254"/>
        </pc:sldMkLst>
        <pc:spChg chg="mod">
          <ac:chgData name="Mark Fishpool" userId="b7923bd0fa9cf83f" providerId="LiveId" clId="{79591459-AD69-4519-B9B5-03F586AD62B8}" dt="2023-12-26T17:09:38.411" v="1082"/>
          <ac:spMkLst>
            <pc:docMk/>
            <pc:sldMk cId="3148997871" sldId="1254"/>
            <ac:spMk id="2" creationId="{B0627F6E-3D82-6CFE-3F1C-3A28961EB3AC}"/>
          </ac:spMkLst>
        </pc:spChg>
        <pc:spChg chg="mod">
          <ac:chgData name="Mark Fishpool" userId="b7923bd0fa9cf83f" providerId="LiveId" clId="{79591459-AD69-4519-B9B5-03F586AD62B8}" dt="2023-12-26T17:11:35.035" v="1159" actId="20577"/>
          <ac:spMkLst>
            <pc:docMk/>
            <pc:sldMk cId="3148997871" sldId="1254"/>
            <ac:spMk id="3" creationId="{47D99413-8082-25BF-1E56-18B7CA3A5C87}"/>
          </ac:spMkLst>
        </pc:spChg>
        <pc:spChg chg="add mod">
          <ac:chgData name="Mark Fishpool" userId="b7923bd0fa9cf83f" providerId="LiveId" clId="{79591459-AD69-4519-B9B5-03F586AD62B8}" dt="2023-12-26T17:10:00.044" v="1086" actId="14100"/>
          <ac:spMkLst>
            <pc:docMk/>
            <pc:sldMk cId="3148997871" sldId="1254"/>
            <ac:spMk id="4" creationId="{8C1CD07E-7CCC-48DC-602A-6BF797D73C97}"/>
          </ac:spMkLst>
        </pc:spChg>
        <pc:picChg chg="add mod">
          <ac:chgData name="Mark Fishpool" userId="b7923bd0fa9cf83f" providerId="LiveId" clId="{79591459-AD69-4519-B9B5-03F586AD62B8}" dt="2023-12-26T17:09:50.974" v="1084"/>
          <ac:picMkLst>
            <pc:docMk/>
            <pc:sldMk cId="3148997871" sldId="1254"/>
            <ac:picMk id="5" creationId="{B377CF28-664B-2D15-B96B-3B098A6FE2A4}"/>
          </ac:picMkLst>
        </pc:picChg>
      </pc:sldChg>
      <pc:sldChg chg="addSp modSp new mod">
        <pc:chgData name="Mark Fishpool" userId="b7923bd0fa9cf83f" providerId="LiveId" clId="{79591459-AD69-4519-B9B5-03F586AD62B8}" dt="2023-12-26T17:13:22.875" v="1191" actId="14100"/>
        <pc:sldMkLst>
          <pc:docMk/>
          <pc:sldMk cId="468510750" sldId="1255"/>
        </pc:sldMkLst>
        <pc:spChg chg="mod">
          <ac:chgData name="Mark Fishpool" userId="b7923bd0fa9cf83f" providerId="LiveId" clId="{79591459-AD69-4519-B9B5-03F586AD62B8}" dt="2023-12-26T17:11:57.610" v="1163"/>
          <ac:spMkLst>
            <pc:docMk/>
            <pc:sldMk cId="468510750" sldId="1255"/>
            <ac:spMk id="2" creationId="{49B74C94-E398-A624-1831-945218C466CA}"/>
          </ac:spMkLst>
        </pc:spChg>
        <pc:spChg chg="mod">
          <ac:chgData name="Mark Fishpool" userId="b7923bd0fa9cf83f" providerId="LiveId" clId="{79591459-AD69-4519-B9B5-03F586AD62B8}" dt="2023-12-26T17:12:45.520" v="1183" actId="20577"/>
          <ac:spMkLst>
            <pc:docMk/>
            <pc:sldMk cId="468510750" sldId="1255"/>
            <ac:spMk id="3" creationId="{E0F4A1AE-3FD0-51FB-0FB4-D0F67961F90B}"/>
          </ac:spMkLst>
        </pc:spChg>
        <pc:spChg chg="add mod">
          <ac:chgData name="Mark Fishpool" userId="b7923bd0fa9cf83f" providerId="LiveId" clId="{79591459-AD69-4519-B9B5-03F586AD62B8}" dt="2023-12-26T17:13:04.235" v="1187" actId="14100"/>
          <ac:spMkLst>
            <pc:docMk/>
            <pc:sldMk cId="468510750" sldId="1255"/>
            <ac:spMk id="4" creationId="{E3DA614B-46D2-8A10-6BA6-EE8ADE6824D4}"/>
          </ac:spMkLst>
        </pc:spChg>
        <pc:spChg chg="add mod">
          <ac:chgData name="Mark Fishpool" userId="b7923bd0fa9cf83f" providerId="LiveId" clId="{79591459-AD69-4519-B9B5-03F586AD62B8}" dt="2023-12-26T17:13:22.875" v="1191" actId="14100"/>
          <ac:spMkLst>
            <pc:docMk/>
            <pc:sldMk cId="468510750" sldId="1255"/>
            <ac:spMk id="6" creationId="{FBDC7189-BA1C-64AD-AE7B-D97091187714}"/>
          </ac:spMkLst>
        </pc:spChg>
        <pc:picChg chg="add mod">
          <ac:chgData name="Mark Fishpool" userId="b7923bd0fa9cf83f" providerId="LiveId" clId="{79591459-AD69-4519-B9B5-03F586AD62B8}" dt="2023-12-26T17:12:52.681" v="1185" actId="1076"/>
          <ac:picMkLst>
            <pc:docMk/>
            <pc:sldMk cId="468510750" sldId="1255"/>
            <ac:picMk id="5" creationId="{0897F1FF-78BF-5DAB-8262-FD88F0380E24}"/>
          </ac:picMkLst>
        </pc:picChg>
        <pc:picChg chg="add mod">
          <ac:chgData name="Mark Fishpool" userId="b7923bd0fa9cf83f" providerId="LiveId" clId="{79591459-AD69-4519-B9B5-03F586AD62B8}" dt="2023-12-26T17:13:14.154" v="1189" actId="1076"/>
          <ac:picMkLst>
            <pc:docMk/>
            <pc:sldMk cId="468510750" sldId="1255"/>
            <ac:picMk id="7" creationId="{2F471446-9020-CFF1-4A4E-D0D848A7A459}"/>
          </ac:picMkLst>
        </pc:picChg>
      </pc:sldChg>
      <pc:sldChg chg="modSp add mod">
        <pc:chgData name="Mark Fishpool" userId="b7923bd0fa9cf83f" providerId="LiveId" clId="{79591459-AD69-4519-B9B5-03F586AD62B8}" dt="2023-12-26T17:16:14.100" v="1295"/>
        <pc:sldMkLst>
          <pc:docMk/>
          <pc:sldMk cId="2255963573" sldId="1256"/>
        </pc:sldMkLst>
        <pc:spChg chg="mod">
          <ac:chgData name="Mark Fishpool" userId="b7923bd0fa9cf83f" providerId="LiveId" clId="{79591459-AD69-4519-B9B5-03F586AD62B8}" dt="2023-12-26T17:14:08.373" v="1194" actId="404"/>
          <ac:spMkLst>
            <pc:docMk/>
            <pc:sldMk cId="2255963573" sldId="1256"/>
            <ac:spMk id="2" creationId="{49B74C94-E398-A624-1831-945218C466CA}"/>
          </ac:spMkLst>
        </pc:spChg>
        <pc:spChg chg="mod">
          <ac:chgData name="Mark Fishpool" userId="b7923bd0fa9cf83f" providerId="LiveId" clId="{79591459-AD69-4519-B9B5-03F586AD62B8}" dt="2023-12-26T17:15:59.082" v="1292" actId="6549"/>
          <ac:spMkLst>
            <pc:docMk/>
            <pc:sldMk cId="2255963573" sldId="1256"/>
            <ac:spMk id="3" creationId="{E0F4A1AE-3FD0-51FB-0FB4-D0F67961F90B}"/>
          </ac:spMkLst>
        </pc:spChg>
        <pc:spChg chg="mod">
          <ac:chgData name="Mark Fishpool" userId="b7923bd0fa9cf83f" providerId="LiveId" clId="{79591459-AD69-4519-B9B5-03F586AD62B8}" dt="2023-12-26T17:15:57.019" v="1290" actId="14100"/>
          <ac:spMkLst>
            <pc:docMk/>
            <pc:sldMk cId="2255963573" sldId="1256"/>
            <ac:spMk id="4" creationId="{E3DA614B-46D2-8A10-6BA6-EE8ADE6824D4}"/>
          </ac:spMkLst>
        </pc:spChg>
        <pc:spChg chg="mod">
          <ac:chgData name="Mark Fishpool" userId="b7923bd0fa9cf83f" providerId="LiveId" clId="{79591459-AD69-4519-B9B5-03F586AD62B8}" dt="2023-12-26T17:16:14.100" v="1295"/>
          <ac:spMkLst>
            <pc:docMk/>
            <pc:sldMk cId="2255963573" sldId="1256"/>
            <ac:spMk id="6" creationId="{FBDC7189-BA1C-64AD-AE7B-D97091187714}"/>
          </ac:spMkLst>
        </pc:spChg>
        <pc:picChg chg="mod">
          <ac:chgData name="Mark Fishpool" userId="b7923bd0fa9cf83f" providerId="LiveId" clId="{79591459-AD69-4519-B9B5-03F586AD62B8}" dt="2023-12-26T17:15:28.592" v="1282" actId="1076"/>
          <ac:picMkLst>
            <pc:docMk/>
            <pc:sldMk cId="2255963573" sldId="1256"/>
            <ac:picMk id="5" creationId="{0897F1FF-78BF-5DAB-8262-FD88F0380E24}"/>
          </ac:picMkLst>
        </pc:picChg>
        <pc:picChg chg="mod">
          <ac:chgData name="Mark Fishpool" userId="b7923bd0fa9cf83f" providerId="LiveId" clId="{79591459-AD69-4519-B9B5-03F586AD62B8}" dt="2023-12-26T17:16:06.882" v="1294" actId="1076"/>
          <ac:picMkLst>
            <pc:docMk/>
            <pc:sldMk cId="2255963573" sldId="1256"/>
            <ac:picMk id="7" creationId="{2F471446-9020-CFF1-4A4E-D0D848A7A459}"/>
          </ac:picMkLst>
        </pc:picChg>
      </pc:sldChg>
      <pc:sldChg chg="modSp new mod">
        <pc:chgData name="Mark Fishpool" userId="b7923bd0fa9cf83f" providerId="LiveId" clId="{79591459-AD69-4519-B9B5-03F586AD62B8}" dt="2023-12-26T17:18:35.215" v="1341" actId="20577"/>
        <pc:sldMkLst>
          <pc:docMk/>
          <pc:sldMk cId="2989971453" sldId="1257"/>
        </pc:sldMkLst>
        <pc:spChg chg="mod">
          <ac:chgData name="Mark Fishpool" userId="b7923bd0fa9cf83f" providerId="LiveId" clId="{79591459-AD69-4519-B9B5-03F586AD62B8}" dt="2023-12-26T17:16:35.220" v="1299"/>
          <ac:spMkLst>
            <pc:docMk/>
            <pc:sldMk cId="2989971453" sldId="1257"/>
            <ac:spMk id="2" creationId="{6E67D31F-F9BE-2399-8E2A-A4D8082BCDCD}"/>
          </ac:spMkLst>
        </pc:spChg>
        <pc:spChg chg="mod">
          <ac:chgData name="Mark Fishpool" userId="b7923bd0fa9cf83f" providerId="LiveId" clId="{79591459-AD69-4519-B9B5-03F586AD62B8}" dt="2023-12-26T17:18:35.215" v="1341" actId="20577"/>
          <ac:spMkLst>
            <pc:docMk/>
            <pc:sldMk cId="2989971453" sldId="1257"/>
            <ac:spMk id="3" creationId="{95816A65-D93B-48D2-2690-2C389B539C84}"/>
          </ac:spMkLst>
        </pc:spChg>
      </pc:sldChg>
      <pc:sldChg chg="delSp modSp add mod">
        <pc:chgData name="Mark Fishpool" userId="b7923bd0fa9cf83f" providerId="LiveId" clId="{79591459-AD69-4519-B9B5-03F586AD62B8}" dt="2023-12-26T17:20:36.812" v="1409" actId="33524"/>
        <pc:sldMkLst>
          <pc:docMk/>
          <pc:sldMk cId="3367795324" sldId="1258"/>
        </pc:sldMkLst>
        <pc:spChg chg="mod">
          <ac:chgData name="Mark Fishpool" userId="b7923bd0fa9cf83f" providerId="LiveId" clId="{79591459-AD69-4519-B9B5-03F586AD62B8}" dt="2023-12-26T17:19:12.803" v="1383" actId="20577"/>
          <ac:spMkLst>
            <pc:docMk/>
            <pc:sldMk cId="3367795324" sldId="1258"/>
            <ac:spMk id="2" creationId="{49B74C94-E398-A624-1831-945218C466CA}"/>
          </ac:spMkLst>
        </pc:spChg>
        <pc:spChg chg="mod">
          <ac:chgData name="Mark Fishpool" userId="b7923bd0fa9cf83f" providerId="LiveId" clId="{79591459-AD69-4519-B9B5-03F586AD62B8}" dt="2023-12-26T17:20:36.812" v="1409" actId="33524"/>
          <ac:spMkLst>
            <pc:docMk/>
            <pc:sldMk cId="3367795324" sldId="1258"/>
            <ac:spMk id="3" creationId="{E0F4A1AE-3FD0-51FB-0FB4-D0F67961F90B}"/>
          </ac:spMkLst>
        </pc:spChg>
        <pc:spChg chg="mod">
          <ac:chgData name="Mark Fishpool" userId="b7923bd0fa9cf83f" providerId="LiveId" clId="{79591459-AD69-4519-B9B5-03F586AD62B8}" dt="2023-12-26T17:19:40.882" v="1388" actId="1076"/>
          <ac:spMkLst>
            <pc:docMk/>
            <pc:sldMk cId="3367795324" sldId="1258"/>
            <ac:spMk id="4" creationId="{E3DA614B-46D2-8A10-6BA6-EE8ADE6824D4}"/>
          </ac:spMkLst>
        </pc:spChg>
        <pc:spChg chg="del">
          <ac:chgData name="Mark Fishpool" userId="b7923bd0fa9cf83f" providerId="LiveId" clId="{79591459-AD69-4519-B9B5-03F586AD62B8}" dt="2023-12-26T17:19:59.577" v="1392" actId="478"/>
          <ac:spMkLst>
            <pc:docMk/>
            <pc:sldMk cId="3367795324" sldId="1258"/>
            <ac:spMk id="6" creationId="{FBDC7189-BA1C-64AD-AE7B-D97091187714}"/>
          </ac:spMkLst>
        </pc:spChg>
        <pc:picChg chg="mod">
          <ac:chgData name="Mark Fishpool" userId="b7923bd0fa9cf83f" providerId="LiveId" clId="{79591459-AD69-4519-B9B5-03F586AD62B8}" dt="2023-12-26T17:19:44.817" v="1389" actId="1076"/>
          <ac:picMkLst>
            <pc:docMk/>
            <pc:sldMk cId="3367795324" sldId="1258"/>
            <ac:picMk id="5" creationId="{0897F1FF-78BF-5DAB-8262-FD88F0380E24}"/>
          </ac:picMkLst>
        </pc:picChg>
        <pc:picChg chg="del">
          <ac:chgData name="Mark Fishpool" userId="b7923bd0fa9cf83f" providerId="LiveId" clId="{79591459-AD69-4519-B9B5-03F586AD62B8}" dt="2023-12-26T17:20:01.298" v="1393" actId="478"/>
          <ac:picMkLst>
            <pc:docMk/>
            <pc:sldMk cId="3367795324" sldId="1258"/>
            <ac:picMk id="7" creationId="{2F471446-9020-CFF1-4A4E-D0D848A7A459}"/>
          </ac:picMkLst>
        </pc:picChg>
      </pc:sldChg>
      <pc:sldChg chg="modSp new mod">
        <pc:chgData name="Mark Fishpool" userId="b7923bd0fa9cf83f" providerId="LiveId" clId="{79591459-AD69-4519-B9B5-03F586AD62B8}" dt="2023-12-26T17:22:49.497" v="1475" actId="2711"/>
        <pc:sldMkLst>
          <pc:docMk/>
          <pc:sldMk cId="706985767" sldId="1259"/>
        </pc:sldMkLst>
        <pc:spChg chg="mod">
          <ac:chgData name="Mark Fishpool" userId="b7923bd0fa9cf83f" providerId="LiveId" clId="{79591459-AD69-4519-B9B5-03F586AD62B8}" dt="2023-12-26T17:20:59.858" v="1412"/>
          <ac:spMkLst>
            <pc:docMk/>
            <pc:sldMk cId="706985767" sldId="1259"/>
            <ac:spMk id="2" creationId="{1C3E6673-66C0-B7A7-B160-DCF480F21901}"/>
          </ac:spMkLst>
        </pc:spChg>
        <pc:spChg chg="mod">
          <ac:chgData name="Mark Fishpool" userId="b7923bd0fa9cf83f" providerId="LiveId" clId="{79591459-AD69-4519-B9B5-03F586AD62B8}" dt="2023-12-26T17:22:49.497" v="1475" actId="2711"/>
          <ac:spMkLst>
            <pc:docMk/>
            <pc:sldMk cId="706985767" sldId="1259"/>
            <ac:spMk id="3" creationId="{03E37E26-DD92-14B9-262C-BE8D0DCD1FB0}"/>
          </ac:spMkLst>
        </pc:spChg>
      </pc:sldChg>
      <pc:sldChg chg="addSp delSp modSp new mod">
        <pc:chgData name="Mark Fishpool" userId="b7923bd0fa9cf83f" providerId="LiveId" clId="{79591459-AD69-4519-B9B5-03F586AD62B8}" dt="2023-12-26T17:26:13.801" v="1602" actId="20577"/>
        <pc:sldMkLst>
          <pc:docMk/>
          <pc:sldMk cId="2953370261" sldId="1260"/>
        </pc:sldMkLst>
        <pc:spChg chg="mod">
          <ac:chgData name="Mark Fishpool" userId="b7923bd0fa9cf83f" providerId="LiveId" clId="{79591459-AD69-4519-B9B5-03F586AD62B8}" dt="2023-12-26T17:23:08.228" v="1491"/>
          <ac:spMkLst>
            <pc:docMk/>
            <pc:sldMk cId="2953370261" sldId="1260"/>
            <ac:spMk id="2" creationId="{0D415494-BCE0-A81E-3B71-FEBD20B87D13}"/>
          </ac:spMkLst>
        </pc:spChg>
        <pc:spChg chg="del">
          <ac:chgData name="Mark Fishpool" userId="b7923bd0fa9cf83f" providerId="LiveId" clId="{79591459-AD69-4519-B9B5-03F586AD62B8}" dt="2023-12-26T17:23:21.962" v="1492" actId="478"/>
          <ac:spMkLst>
            <pc:docMk/>
            <pc:sldMk cId="2953370261" sldId="1260"/>
            <ac:spMk id="3" creationId="{DCB0CCBA-8DFF-B026-743C-6FFF7742044E}"/>
          </ac:spMkLst>
        </pc:spChg>
        <pc:spChg chg="add mod">
          <ac:chgData name="Mark Fishpool" userId="b7923bd0fa9cf83f" providerId="LiveId" clId="{79591459-AD69-4519-B9B5-03F586AD62B8}" dt="2023-12-26T17:26:13.801" v="1602" actId="20577"/>
          <ac:spMkLst>
            <pc:docMk/>
            <pc:sldMk cId="2953370261" sldId="1260"/>
            <ac:spMk id="4" creationId="{F26E3F0D-1DC2-D662-A35E-B7B24D5DBF08}"/>
          </ac:spMkLst>
        </pc:spChg>
        <pc:spChg chg="add mod">
          <ac:chgData name="Mark Fishpool" userId="b7923bd0fa9cf83f" providerId="LiveId" clId="{79591459-AD69-4519-B9B5-03F586AD62B8}" dt="2023-12-26T17:23:49.010" v="1501"/>
          <ac:spMkLst>
            <pc:docMk/>
            <pc:sldMk cId="2953370261" sldId="1260"/>
            <ac:spMk id="5" creationId="{305BC079-D425-582A-56EC-39474D7D8FFD}"/>
          </ac:spMkLst>
        </pc:spChg>
        <pc:picChg chg="add mod">
          <ac:chgData name="Mark Fishpool" userId="b7923bd0fa9cf83f" providerId="LiveId" clId="{79591459-AD69-4519-B9B5-03F586AD62B8}" dt="2023-12-26T17:23:22.225" v="1493"/>
          <ac:picMkLst>
            <pc:docMk/>
            <pc:sldMk cId="2953370261" sldId="1260"/>
            <ac:picMk id="6" creationId="{21BF3EE4-A1BC-E7FE-22C2-0D529A39F2A0}"/>
          </ac:picMkLst>
        </pc:picChg>
      </pc:sldChg>
      <pc:sldChg chg="add">
        <pc:chgData name="Mark Fishpool" userId="b7923bd0fa9cf83f" providerId="LiveId" clId="{79591459-AD69-4519-B9B5-03F586AD62B8}" dt="2023-12-28T20:54:28.672" v="1626"/>
        <pc:sldMkLst>
          <pc:docMk/>
          <pc:sldMk cId="2541451105" sldId="1261"/>
        </pc:sldMkLst>
      </pc:sldChg>
      <pc:sldChg chg="modSp add mod">
        <pc:chgData name="Mark Fishpool" userId="b7923bd0fa9cf83f" providerId="LiveId" clId="{79591459-AD69-4519-B9B5-03F586AD62B8}" dt="2023-12-28T20:56:17.900" v="1684" actId="6549"/>
        <pc:sldMkLst>
          <pc:docMk/>
          <pc:sldMk cId="491776575" sldId="1262"/>
        </pc:sldMkLst>
        <pc:spChg chg="mod">
          <ac:chgData name="Mark Fishpool" userId="b7923bd0fa9cf83f" providerId="LiveId" clId="{79591459-AD69-4519-B9B5-03F586AD62B8}" dt="2023-12-28T20:56:17.900" v="1684" actId="6549"/>
          <ac:spMkLst>
            <pc:docMk/>
            <pc:sldMk cId="491776575" sldId="1262"/>
            <ac:spMk id="6" creationId="{BDEC6B68-1DF4-4A6D-64AB-8D05D847C450}"/>
          </ac:spMkLst>
        </pc:spChg>
      </pc:sldChg>
      <pc:sldChg chg="modSp add mod modNotesTx">
        <pc:chgData name="Mark Fishpool" userId="b7923bd0fa9cf83f" providerId="LiveId" clId="{79591459-AD69-4519-B9B5-03F586AD62B8}" dt="2023-12-28T20:57:53.530" v="1848" actId="20577"/>
        <pc:sldMkLst>
          <pc:docMk/>
          <pc:sldMk cId="2727342829" sldId="1263"/>
        </pc:sldMkLst>
        <pc:spChg chg="mod">
          <ac:chgData name="Mark Fishpool" userId="b7923bd0fa9cf83f" providerId="LiveId" clId="{79591459-AD69-4519-B9B5-03F586AD62B8}" dt="2023-12-28T20:57:10.857" v="1705" actId="20577"/>
          <ac:spMkLst>
            <pc:docMk/>
            <pc:sldMk cId="2727342829" sldId="1263"/>
            <ac:spMk id="2" creationId="{CEC4C09A-BAA6-48A5-BF63-47DC150A5C16}"/>
          </ac:spMkLst>
        </pc:spChg>
        <pc:spChg chg="mod">
          <ac:chgData name="Mark Fishpool" userId="b7923bd0fa9cf83f" providerId="LiveId" clId="{79591459-AD69-4519-B9B5-03F586AD62B8}" dt="2023-12-28T20:57:53.530" v="1848" actId="20577"/>
          <ac:spMkLst>
            <pc:docMk/>
            <pc:sldMk cId="2727342829" sldId="1263"/>
            <ac:spMk id="3" creationId="{6BAAA23F-90CD-42D3-A6E6-628D636D8E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01/01/2024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a lab using a more complex C++ binary.</a:t>
            </a:r>
          </a:p>
          <a:p>
            <a:r>
              <a:rPr lang="en-GB" dirty="0"/>
              <a:t>What can you discover?</a:t>
            </a:r>
          </a:p>
          <a:p>
            <a:endParaRPr lang="en-GB" dirty="0"/>
          </a:p>
          <a:p>
            <a:r>
              <a:rPr lang="en-GB" dirty="0"/>
              <a:t>Work individually, in pairs or as a team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163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352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59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172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290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Modules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23: </a:t>
            </a:r>
            <a:br>
              <a:rPr lang="en-GB" sz="4800" dirty="0"/>
            </a:br>
            <a:r>
              <a:rPr lang="en-GB" sz="4800" i="1" dirty="0"/>
              <a:t>C++ Modules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67D31F-F9BE-2399-8E2A-A4D8082BC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Interface Module Units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16A65-D93B-48D2-2690-2C389B539C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8132" y="579276"/>
            <a:ext cx="6979084" cy="4094163"/>
          </a:xfrm>
        </p:spPr>
        <p:txBody>
          <a:bodyPr/>
          <a:lstStyle/>
          <a:p>
            <a:r>
              <a:rPr lang="en-US" b="1" dirty="0"/>
              <a:t>The Primary Module is an Interface Module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Module name is prefixed with </a:t>
            </a:r>
            <a:r>
              <a:rPr lang="en-US" b="1" dirty="0">
                <a:latin typeface="Consolas" panose="020B0609020204030204" pitchFamily="49" charset="0"/>
              </a:rPr>
              <a:t>export</a:t>
            </a:r>
            <a:r>
              <a:rPr lang="en-US" dirty="0"/>
              <a:t> keyword</a:t>
            </a:r>
          </a:p>
          <a:p>
            <a:pPr marL="274638"/>
            <a:r>
              <a:rPr lang="en-US" b="1" dirty="0">
                <a:latin typeface="Consolas" panose="020B0609020204030204" pitchFamily="49" charset="0"/>
              </a:rPr>
              <a:t>export module </a:t>
            </a:r>
            <a:r>
              <a:rPr lang="en-US" b="1" dirty="0" err="1">
                <a:latin typeface="Consolas" panose="020B0609020204030204" pitchFamily="49" charset="0"/>
              </a:rPr>
              <a:t>MyModuleName</a:t>
            </a:r>
            <a:r>
              <a:rPr lang="en-US" b="1" dirty="0">
                <a:latin typeface="Consolas" panose="020B0609020204030204" pitchFamily="49" charset="0"/>
              </a:rPr>
              <a:t>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public interface by exporting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include implementation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to non-exported parts do not trigger recompilation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Similar to old-style header files – except: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contain non-</a:t>
            </a:r>
            <a:r>
              <a:rPr lang="en-US" dirty="0" err="1"/>
              <a:t>inlined</a:t>
            </a:r>
            <a:r>
              <a:rPr lang="en-US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to implementation do not trigger recompilation of the interface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97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74C94-E398-A624-1831-945218C46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Implementation Module Units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4A1AE-3FD0-51FB-0FB4-D0F67961F9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5084" y="474773"/>
            <a:ext cx="6826204" cy="3287330"/>
          </a:xfrm>
        </p:spPr>
        <p:txBody>
          <a:bodyPr/>
          <a:lstStyle/>
          <a:p>
            <a:r>
              <a:rPr lang="en-US" b="1" dirty="0"/>
              <a:t>Module name omits export keyword: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Modules are optional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export anything to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non-exporting code to be separated from other files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Like an old-style .</a:t>
            </a:r>
            <a:r>
              <a:rPr lang="en-US" b="1" dirty="0" err="1"/>
              <a:t>cpp</a:t>
            </a:r>
            <a:r>
              <a:rPr lang="en-US" b="1" dirty="0"/>
              <a:t> source file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614B-46D2-8A10-6BA6-EE8ADE6824D4}"/>
              </a:ext>
            </a:extLst>
          </p:cNvPr>
          <p:cNvSpPr txBox="1"/>
          <p:nvPr/>
        </p:nvSpPr>
        <p:spPr>
          <a:xfrm>
            <a:off x="4705084" y="938769"/>
            <a:ext cx="6737979" cy="82242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MyModuleName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7F1FF-78BF-5DAB-8262-FD88F038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8" y="94923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9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E6673-66C0-B7A7-B160-DCF480F21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public / private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37E26-DD92-14B9-262C-BE8D0DCD1F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5698" y="579275"/>
            <a:ext cx="6861518" cy="4094163"/>
          </a:xfrm>
        </p:spPr>
        <p:txBody>
          <a:bodyPr/>
          <a:lstStyle/>
          <a:p>
            <a:r>
              <a:rPr lang="en-US" dirty="0"/>
              <a:t>Only export-ed names are public.</a:t>
            </a:r>
          </a:p>
          <a:p>
            <a:endParaRPr lang="en-US" dirty="0"/>
          </a:p>
          <a:p>
            <a:r>
              <a:rPr lang="en-US" b="1" dirty="0">
                <a:latin typeface="Consolas" panose="020B0609020204030204" pitchFamily="49" charset="0"/>
              </a:rPr>
              <a:t>export</a:t>
            </a:r>
            <a:r>
              <a:rPr lang="en-US" dirty="0"/>
              <a:t> may be applied to any entity at namespace scope: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struct /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namespace</a:t>
            </a:r>
          </a:p>
          <a:p>
            <a:endParaRPr lang="en-US" dirty="0"/>
          </a:p>
          <a:p>
            <a:r>
              <a:rPr lang="en-US" dirty="0"/>
              <a:t>Everything within an exported scope is exported.</a:t>
            </a:r>
          </a:p>
          <a:p>
            <a:endParaRPr lang="en-US" dirty="0"/>
          </a:p>
          <a:p>
            <a:r>
              <a:rPr lang="en-US" b="1" dirty="0">
                <a:latin typeface="Consolas" panose="020B0609020204030204" pitchFamily="49" charset="0"/>
              </a:rPr>
              <a:t>export</a:t>
            </a:r>
            <a:r>
              <a:rPr lang="en-US" dirty="0"/>
              <a:t> must be applied to the </a:t>
            </a:r>
            <a:r>
              <a:rPr lang="en-US" b="1" dirty="0"/>
              <a:t>first</a:t>
            </a:r>
            <a:r>
              <a:rPr lang="en-US" dirty="0"/>
              <a:t> declaration of that name.</a:t>
            </a:r>
          </a:p>
          <a:p>
            <a:endParaRPr lang="en-US" dirty="0"/>
          </a:p>
          <a:p>
            <a:r>
              <a:rPr lang="en-US" dirty="0"/>
              <a:t>Cannot apply export inside any non-namespace scope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98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415494-BCE0-A81E-3B71-FEBD20B87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import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26E3F0D-1DC2-D662-A35E-B7B24D5DB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5084" y="474773"/>
            <a:ext cx="6826204" cy="328733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imports must come before any declaration: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>
              <a:spcAft>
                <a:spcPts val="0"/>
              </a:spcAft>
            </a:pP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Partition Units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Interface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Implementation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spcAft>
                <a:spcPts val="0"/>
              </a:spcAft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spcAft>
                <a:spcPts val="0"/>
              </a:spcAft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Interface Partition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Implementation Partition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:&lt;part-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nameA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:&lt;part-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nameA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Interface Partition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Implementation Partition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:&lt;part-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nameB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:&lt;part-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nameB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Module Interface Partition Unit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module 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modName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:\&lt;part-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nameC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&gt;;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BC079-D425-582A-56EC-39474D7D8FFD}"/>
              </a:ext>
            </a:extLst>
          </p:cNvPr>
          <p:cNvSpPr txBox="1"/>
          <p:nvPr/>
        </p:nvSpPr>
        <p:spPr>
          <a:xfrm>
            <a:off x="4705084" y="963751"/>
            <a:ext cx="6737979" cy="82242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import std;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entire library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cassert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specific "header"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F3EE4-A1BC-E7FE-22C2-0D529A39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8" y="94923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370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Modules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8270" y="1673109"/>
            <a:ext cx="5748946" cy="4321880"/>
          </a:xfrm>
        </p:spPr>
        <p:txBody>
          <a:bodyPr/>
          <a:lstStyle/>
          <a:p>
            <a:pPr marL="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/>
              <a:t>Modules were introduced in C++20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/>
              <a:t>Addresses historic issues around code dependencies, build times, and encapsulation of implementation details.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/>
              <a:t>Modules achieve this by…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Removing reliance on header files and preprocessor instructions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Hiding implementation details more effectively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Requiring no guards to prevent multiple inclusions of header files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/>
              <a:t>Provides a simplified build system</a:t>
            </a:r>
          </a:p>
          <a:p>
            <a:pPr marL="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b="1" dirty="0"/>
              <a:t>Results in an improved dependency management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Modules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IntroducingModules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Module Terminology</a:t>
            </a:r>
            <a:br>
              <a:rPr lang="en-GB" sz="1100" dirty="0"/>
            </a:br>
            <a:r>
              <a:rPr lang="en-GB" sz="1100" dirty="0"/>
              <a:t>What is a Module?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Why Modules?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General Module Name Syntax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Primary Module Interface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Interface and Implementation Module Units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Interface Module Units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Implementation Module Units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Public / Private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Import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/>
              <a:t>Lab #39</a:t>
            </a: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Modules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the importance of modules</a:t>
            </a:r>
          </a:p>
          <a:p>
            <a:pPr lvl="1"/>
            <a:r>
              <a:rPr lang="en-US" sz="1100" dirty="0"/>
              <a:t>Should be able to identify the key module components</a:t>
            </a:r>
          </a:p>
          <a:p>
            <a:pPr lvl="1"/>
            <a:r>
              <a:rPr lang="en-US" sz="1100" dirty="0"/>
              <a:t>Could be able to describe how modules are implemented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Must be able to </a:t>
            </a:r>
            <a:r>
              <a:rPr lang="en-US" dirty="0"/>
              <a:t>describe the importance of modules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Should be able to </a:t>
            </a:r>
            <a:r>
              <a:rPr lang="en-US" dirty="0"/>
              <a:t>identify the key module components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Could be able to </a:t>
            </a:r>
            <a:r>
              <a:rPr lang="en-US" dirty="0"/>
              <a:t>describe how modules are implemented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Case Study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Coding and Reverse Engineering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34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Learning Aim and Outcomes</a:t>
            </a:r>
          </a:p>
        </p:txBody>
      </p:sp>
    </p:spTree>
    <p:extLst>
      <p:ext uri="{BB962C8B-B14F-4D97-AF65-F5344CB8AC3E}">
        <p14:creationId xmlns:p14="http://schemas.microsoft.com/office/powerpoint/2010/main" val="2541451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/>
          <a:p>
            <a:pPr algn="l"/>
            <a:r>
              <a:rPr lang="en-GB" b="1" dirty="0"/>
              <a:t>Learning Aim:</a:t>
            </a:r>
          </a:p>
          <a:p>
            <a:pPr algn="l"/>
            <a:r>
              <a:rPr lang="en-US" dirty="0"/>
              <a:t>To be able to successfully conduct reverse engineering of software written using modern C++ (including C++11 to C++ 2020 features).</a:t>
            </a:r>
          </a:p>
          <a:p>
            <a:pPr algn="l"/>
            <a:endParaRPr lang="en-GB" dirty="0"/>
          </a:p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module, you will be able to…</a:t>
            </a:r>
          </a:p>
          <a:p>
            <a:pPr algn="l"/>
            <a:endParaRPr lang="en-GB" b="1" dirty="0"/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dirty="0"/>
              <a:t>Identify C++ originated code (and concepts) within existing executable’s assembly language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dirty="0"/>
              <a:t>Describe and interact with common low-level implemented mechanisms and architecture with respect to C++ concepts and structures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dirty="0"/>
              <a:t>Interpret, debug and document C++ originated code at low level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dirty="0"/>
              <a:t>Modify executable code to affect internal logic, change purpose or patch etc.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programme's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77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AE10-F517-D384-6B40-E082605AD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EB8DB-7672-8627-9927-9304F48781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5299" y="5226364"/>
            <a:ext cx="5627171" cy="709613"/>
          </a:xfrm>
        </p:spPr>
        <p:txBody>
          <a:bodyPr/>
          <a:lstStyle/>
          <a:p>
            <a:r>
              <a:rPr lang="en-GB" sz="1600" dirty="0"/>
              <a:t>We’ve very much enjoyed working with you.</a:t>
            </a:r>
          </a:p>
          <a:p>
            <a:r>
              <a:rPr lang="en-GB" sz="1600" dirty="0"/>
              <a:t>We hope you’ve enjoyed your learning programme, developed some new SRE skills with reference to Modern C++ concepts and syntax.</a:t>
            </a:r>
          </a:p>
        </p:txBody>
      </p:sp>
    </p:spTree>
    <p:extLst>
      <p:ext uri="{BB962C8B-B14F-4D97-AF65-F5344CB8AC3E}">
        <p14:creationId xmlns:p14="http://schemas.microsoft.com/office/powerpoint/2010/main" val="132861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7CD225-A386-2E91-7692-B80ACFD69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What is a Module?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6D864-DB0A-B3E1-7504-1DA75048A6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0567" y="566213"/>
            <a:ext cx="6980690" cy="4094163"/>
          </a:xfrm>
        </p:spPr>
        <p:txBody>
          <a:bodyPr/>
          <a:lstStyle/>
          <a:p>
            <a:r>
              <a:rPr lang="en-GB" b="1" dirty="0"/>
              <a:t>Modules were introduced in C++20</a:t>
            </a:r>
          </a:p>
          <a:p>
            <a:endParaRPr lang="en-GB" b="1" dirty="0"/>
          </a:p>
          <a:p>
            <a:r>
              <a:rPr lang="en-US" b="1" dirty="0"/>
              <a:t>Modules replace both header files and source files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Module exports the types required for compiling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 Module contains the definitions required for linking</a:t>
            </a:r>
          </a:p>
          <a:p>
            <a:endParaRPr lang="en-US" b="1" dirty="0"/>
          </a:p>
          <a:p>
            <a:r>
              <a:rPr lang="en-US" b="1" dirty="0"/>
              <a:t>Proper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Pre-Processor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F918E-819F-08D6-FFCC-AF0D73D26747}"/>
              </a:ext>
            </a:extLst>
          </p:cNvPr>
          <p:cNvSpPr txBox="1"/>
          <p:nvPr/>
        </p:nvSpPr>
        <p:spPr>
          <a:xfrm>
            <a:off x="4710567" y="4092459"/>
            <a:ext cx="6437533" cy="1733575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client.cppm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yourLibrary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import std;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// use </a:t>
            </a:r>
            <a:r>
              <a:rPr lang="en-US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yourLibrary</a:t>
            </a: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 the normal way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DF770-07A6-42AE-7AF3-A25E0426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923" y="4101982"/>
            <a:ext cx="382271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24EAF-BEB9-6654-5C77-C74B9B40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Module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1C089-FBCC-2987-66AD-EDFB6DCB52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1" y="470264"/>
            <a:ext cx="7274405" cy="4973884"/>
          </a:xfrm>
        </p:spPr>
        <p:txBody>
          <a:bodyPr/>
          <a:lstStyle/>
          <a:p>
            <a:r>
              <a:rPr lang="en-US" sz="1800" b="1" dirty="0"/>
              <a:t>A Module is the complete representation of the facilities it offers</a:t>
            </a:r>
          </a:p>
          <a:p>
            <a:endParaRPr lang="en-US" sz="1800" b="1" dirty="0"/>
          </a:p>
          <a:p>
            <a:r>
              <a:rPr lang="en-US" sz="1800" b="1" dirty="0"/>
              <a:t>"Under the hood" a Module consists of one or more Module Units</a:t>
            </a:r>
          </a:p>
          <a:p>
            <a:endParaRPr lang="en-US" sz="1800" b="1" dirty="0"/>
          </a:p>
          <a:p>
            <a:r>
              <a:rPr lang="en-US" sz="1800" b="1" dirty="0"/>
              <a:t>A Module Unit is either a: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Module Interface Unit </a:t>
            </a:r>
            <a:r>
              <a:rPr lang="en-US" sz="1800" dirty="0"/>
              <a:t>.</a:t>
            </a:r>
            <a:r>
              <a:rPr lang="en-US" sz="1800" dirty="0" err="1"/>
              <a:t>ixx</a:t>
            </a:r>
            <a:r>
              <a:rPr lang="en-US" sz="1800" dirty="0"/>
              <a:t> (≈.h)</a:t>
            </a:r>
          </a:p>
          <a:p>
            <a:pPr marL="274638"/>
            <a:r>
              <a:rPr lang="en-US" sz="1800" dirty="0"/>
              <a:t>Exporting names for client use</a:t>
            </a:r>
          </a:p>
          <a:p>
            <a:pPr marL="274638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Module Implementation Unit </a:t>
            </a:r>
            <a:r>
              <a:rPr lang="en-US" sz="1800" dirty="0"/>
              <a:t>.</a:t>
            </a:r>
            <a:r>
              <a:rPr lang="en-US" sz="1800" dirty="0" err="1"/>
              <a:t>cppm</a:t>
            </a:r>
            <a:r>
              <a:rPr lang="en-US" sz="1800" dirty="0"/>
              <a:t> (≈.</a:t>
            </a:r>
            <a:r>
              <a:rPr lang="en-US" sz="1800" dirty="0" err="1"/>
              <a:t>cpp</a:t>
            </a:r>
            <a:r>
              <a:rPr lang="en-US" sz="1800" dirty="0"/>
              <a:t>)</a:t>
            </a:r>
          </a:p>
          <a:p>
            <a:pPr marL="274638"/>
            <a:r>
              <a:rPr lang="en-US" sz="1800" dirty="0"/>
              <a:t>Providing non-exported definitions for internal module use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73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1DEA5-35A7-53B2-18A1-3A5EC2836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cap="none" dirty="0">
                <a:solidFill>
                  <a:srgbClr val="FFFFFF"/>
                </a:solidFill>
                <a:effectLst/>
                <a:latin typeface="+mn-lt"/>
              </a:rPr>
              <a:t>What is </a:t>
            </a:r>
            <a:r>
              <a:rPr lang="en-GB" sz="4400" cap="none" dirty="0">
                <a:solidFill>
                  <a:srgbClr val="FFFFFF"/>
                </a:solidFill>
                <a:latin typeface="+mn-lt"/>
              </a:rPr>
              <a:t>a</a:t>
            </a:r>
            <a:r>
              <a:rPr lang="en-GB" sz="4400" b="1" cap="none" dirty="0">
                <a:solidFill>
                  <a:srgbClr val="FFFFFF"/>
                </a:solidFill>
                <a:effectLst/>
                <a:latin typeface="+mn-lt"/>
              </a:rPr>
              <a:t> Module?</a:t>
            </a:r>
            <a:endParaRPr lang="en-GB" sz="4400" cap="none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3A303-A003-DA41-28FA-FB69B57FA3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678901"/>
            <a:ext cx="6770078" cy="4094163"/>
          </a:xfrm>
        </p:spPr>
        <p:txBody>
          <a:bodyPr/>
          <a:lstStyle/>
          <a:p>
            <a:r>
              <a:rPr lang="en-US" b="1" dirty="0"/>
              <a:t>A Module is a named entity that provides a public interface and supporting implementation code for clients</a:t>
            </a:r>
          </a:p>
          <a:p>
            <a:endParaRPr lang="en-US" dirty="0"/>
          </a:p>
          <a:p>
            <a:r>
              <a:rPr lang="en-US" dirty="0"/>
              <a:t>A client imports the module and can compile against its public interface.</a:t>
            </a:r>
          </a:p>
          <a:p>
            <a:endParaRPr lang="en-US" dirty="0"/>
          </a:p>
          <a:p>
            <a:r>
              <a:rPr lang="en-US" dirty="0"/>
              <a:t>Modules can be imported and used for compilation before their implementation code is complete.</a:t>
            </a:r>
          </a:p>
          <a:p>
            <a:endParaRPr lang="en-US" dirty="0"/>
          </a:p>
          <a:p>
            <a:r>
              <a:rPr lang="en-US" b="1" dirty="0"/>
              <a:t>The linker connects the implementation contained in the module units</a:t>
            </a:r>
          </a:p>
          <a:p>
            <a:endParaRPr lang="en-US" dirty="0"/>
          </a:p>
          <a:p>
            <a:r>
              <a:rPr lang="en-US" dirty="0"/>
              <a:t>A Module typically consists of several Module Units that are hidden from the client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95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6B9D5-044C-4305-7910-114C608F1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cap="none" dirty="0">
                <a:solidFill>
                  <a:srgbClr val="FFFFFF"/>
                </a:solidFill>
                <a:effectLst/>
                <a:latin typeface="+mn-lt"/>
              </a:rPr>
              <a:t>Why Modules?</a:t>
            </a:r>
            <a:endParaRPr lang="en-GB" sz="4400" b="0" cap="none" dirty="0">
              <a:solidFill>
                <a:srgbClr val="FFFFFF"/>
              </a:solidFill>
              <a:effectLst/>
              <a:latin typeface="+mn-lt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CEB51-398B-74FF-4BE5-5B73686096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03520" y="979714"/>
            <a:ext cx="6503696" cy="4464433"/>
          </a:xfrm>
        </p:spPr>
        <p:txBody>
          <a:bodyPr/>
          <a:lstStyle/>
          <a:p>
            <a:r>
              <a:rPr lang="en-US" b="1" dirty="0"/>
              <a:t>No new header files - every module unit is a source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can still use old header files</a:t>
            </a:r>
          </a:p>
          <a:p>
            <a:endParaRPr lang="en-US" dirty="0"/>
          </a:p>
          <a:p>
            <a:r>
              <a:rPr lang="en-US" b="1" dirty="0"/>
              <a:t>Module build order does not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Preprocessor macros are encapsulated in module units</a:t>
            </a:r>
          </a:p>
          <a:p>
            <a:endParaRPr lang="en-US" dirty="0"/>
          </a:p>
          <a:p>
            <a:r>
              <a:rPr lang="en-US" b="1" dirty="0"/>
              <a:t>Module Interfaces are compiled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file of its exported entities is created and saved</a:t>
            </a:r>
          </a:p>
          <a:p>
            <a:endParaRPr lang="en-US" dirty="0"/>
          </a:p>
          <a:p>
            <a:r>
              <a:rPr lang="en-US" b="1" dirty="0"/>
              <a:t>Module units specify which entities are visible</a:t>
            </a:r>
          </a:p>
          <a:p>
            <a:endParaRPr lang="en-US" dirty="0"/>
          </a:p>
          <a:p>
            <a:r>
              <a:rPr lang="en-US" b="1" dirty="0"/>
              <a:t>Client code imports and uses the exported part of a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to the non-exported parts of a module do not trigger recompilation for the client.</a:t>
            </a:r>
            <a:endParaRPr lang="en-GB" dirty="0"/>
          </a:p>
        </p:txBody>
      </p:sp>
      <p:pic>
        <p:nvPicPr>
          <p:cNvPr id="5" name="Graphic 4" descr="Badge Follow with solid fill">
            <a:extLst>
              <a:ext uri="{FF2B5EF4-FFF2-40B4-BE49-F238E27FC236}">
                <a16:creationId xmlns:a16="http://schemas.microsoft.com/office/drawing/2014/main" id="{F10C9231-FA7C-4745-7FAB-5683EB7C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4583" y="892784"/>
            <a:ext cx="457200" cy="457200"/>
          </a:xfrm>
          <a:prstGeom prst="rect">
            <a:avLst/>
          </a:prstGeom>
        </p:spPr>
      </p:pic>
      <p:pic>
        <p:nvPicPr>
          <p:cNvPr id="6" name="Graphic 5" descr="Badge Follow with solid fill">
            <a:extLst>
              <a:ext uri="{FF2B5EF4-FFF2-40B4-BE49-F238E27FC236}">
                <a16:creationId xmlns:a16="http://schemas.microsoft.com/office/drawing/2014/main" id="{51E6802F-2AB1-1606-71C1-B4D4FF89D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4583" y="1917595"/>
            <a:ext cx="457200" cy="457200"/>
          </a:xfrm>
          <a:prstGeom prst="rect">
            <a:avLst/>
          </a:prstGeom>
        </p:spPr>
      </p:pic>
      <p:pic>
        <p:nvPicPr>
          <p:cNvPr id="7" name="Graphic 6" descr="Badge Follow with solid fill">
            <a:extLst>
              <a:ext uri="{FF2B5EF4-FFF2-40B4-BE49-F238E27FC236}">
                <a16:creationId xmlns:a16="http://schemas.microsoft.com/office/drawing/2014/main" id="{A71153AF-B99C-85BF-3996-7E76BFC8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4583" y="3873382"/>
            <a:ext cx="457200" cy="457200"/>
          </a:xfrm>
          <a:prstGeom prst="rect">
            <a:avLst/>
          </a:prstGeom>
        </p:spPr>
      </p:pic>
      <p:pic>
        <p:nvPicPr>
          <p:cNvPr id="8" name="Graphic 7" descr="Badge Follow with solid fill">
            <a:extLst>
              <a:ext uri="{FF2B5EF4-FFF2-40B4-BE49-F238E27FC236}">
                <a16:creationId xmlns:a16="http://schemas.microsoft.com/office/drawing/2014/main" id="{AC46EE2A-F7FC-9F04-7E20-A8C5530AB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4583" y="2937121"/>
            <a:ext cx="457200" cy="457200"/>
          </a:xfrm>
          <a:prstGeom prst="rect">
            <a:avLst/>
          </a:prstGeom>
        </p:spPr>
      </p:pic>
      <p:pic>
        <p:nvPicPr>
          <p:cNvPr id="9" name="Graphic 8" descr="Badge Follow with solid fill">
            <a:extLst>
              <a:ext uri="{FF2B5EF4-FFF2-40B4-BE49-F238E27FC236}">
                <a16:creationId xmlns:a16="http://schemas.microsoft.com/office/drawing/2014/main" id="{A8437C33-A2AB-7584-7672-55F8A0A1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8052" y="459361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627F6E-3D82-6CFE-3F1C-3A28961EB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General Module Name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99413-8082-25BF-1E56-18B7CA3A5C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2" y="1826178"/>
            <a:ext cx="7248434" cy="1799610"/>
          </a:xfrm>
        </p:spPr>
        <p:txBody>
          <a:bodyPr/>
          <a:lstStyle/>
          <a:p>
            <a:r>
              <a:rPr lang="en-US" dirty="0"/>
              <a:t>"</a:t>
            </a:r>
            <a:r>
              <a:rPr lang="en-US" b="1" dirty="0">
                <a:latin typeface="Consolas" panose="020B0609020204030204" pitchFamily="49" charset="0"/>
              </a:rPr>
              <a:t>module</a:t>
            </a:r>
            <a:r>
              <a:rPr lang="en-US" dirty="0"/>
              <a:t>" and "</a:t>
            </a:r>
            <a:r>
              <a:rPr lang="en-US" b="1" dirty="0">
                <a:latin typeface="Consolas" panose="020B0609020204030204" pitchFamily="49" charset="0"/>
              </a:rPr>
              <a:t>export</a:t>
            </a:r>
            <a:r>
              <a:rPr lang="en-US" dirty="0"/>
              <a:t>" cannot be part of a name.</a:t>
            </a:r>
          </a:p>
          <a:p>
            <a:endParaRPr lang="en-US" dirty="0"/>
          </a:p>
          <a:p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dirty="0" err="1"/>
              <a:t>seperator</a:t>
            </a:r>
            <a:r>
              <a:rPr lang="en-US" dirty="0"/>
              <a:t> may be included in the name - but has no meaning</a:t>
            </a:r>
          </a:p>
          <a:p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moduleName:partitionName</a:t>
            </a:r>
            <a:r>
              <a:rPr lang="en-US" dirty="0"/>
              <a:t>’ names a partition </a:t>
            </a:r>
            <a:r>
              <a:rPr lang="en-US" b="1" dirty="0"/>
              <a:t>but…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moduleName.partitionName</a:t>
            </a:r>
            <a:r>
              <a:rPr lang="en-US" dirty="0"/>
              <a:t>’ </a:t>
            </a:r>
            <a:r>
              <a:rPr lang="en-US" b="1" dirty="0"/>
              <a:t>does not name a partition.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CD07E-7CCC-48DC-602A-6BF797D73C97}"/>
              </a:ext>
            </a:extLst>
          </p:cNvPr>
          <p:cNvSpPr txBox="1"/>
          <p:nvPr/>
        </p:nvSpPr>
        <p:spPr>
          <a:xfrm>
            <a:off x="4558782" y="383683"/>
            <a:ext cx="6897344" cy="96630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module &lt;module.name&gt;[:&lt;partition.name&gt;];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7CF28-664B-2D15-B96B-3B098A6F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9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74C94-E398-A624-1831-945218C46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Primary Module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4A1AE-3FD0-51FB-0FB4-D0F67961F9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5084" y="474773"/>
            <a:ext cx="6826204" cy="583319"/>
          </a:xfrm>
        </p:spPr>
        <p:txBody>
          <a:bodyPr/>
          <a:lstStyle/>
          <a:p>
            <a:r>
              <a:rPr lang="en-US" dirty="0"/>
              <a:t>Client code imports the primary module interface unit</a:t>
            </a:r>
          </a:p>
          <a:p>
            <a:endParaRPr lang="en-US" dirty="0"/>
          </a:p>
          <a:p>
            <a:r>
              <a:rPr lang="en-US" dirty="0"/>
              <a:t>It must be uniquely named</a:t>
            </a:r>
          </a:p>
          <a:p>
            <a:endParaRPr lang="en-US" dirty="0"/>
          </a:p>
          <a:p>
            <a:r>
              <a:rPr lang="en-US" dirty="0"/>
              <a:t>Its name is the module to which all its module-units belong</a:t>
            </a:r>
          </a:p>
          <a:p>
            <a:endParaRPr lang="en-US" dirty="0"/>
          </a:p>
          <a:p>
            <a:r>
              <a:rPr lang="en-US" dirty="0"/>
              <a:t>The facilities the module provides may be supplied by numerous module units which are hidden from the client.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614B-46D2-8A10-6BA6-EE8ADE6824D4}"/>
              </a:ext>
            </a:extLst>
          </p:cNvPr>
          <p:cNvSpPr txBox="1"/>
          <p:nvPr/>
        </p:nvSpPr>
        <p:spPr>
          <a:xfrm>
            <a:off x="4705084" y="3218148"/>
            <a:ext cx="6737979" cy="122322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anyUsefulName.ixx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Primary Module Interface Unit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define stuff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7F1FF-78BF-5DAB-8262-FD88F038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8" y="3218148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C7189-BA1C-64AD-AE7B-D97091187714}"/>
              </a:ext>
            </a:extLst>
          </p:cNvPr>
          <p:cNvSpPr txBox="1"/>
          <p:nvPr/>
        </p:nvSpPr>
        <p:spPr>
          <a:xfrm>
            <a:off x="4705084" y="4615393"/>
            <a:ext cx="6737979" cy="93632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Client.cppm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use stuff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71446-9020-CFF1-4A4E-D0D848A7A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8" y="461539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51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B74C94-E398-A624-1831-945218C46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Interface and Implementation Module Units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4A1AE-3FD0-51FB-0FB4-D0F67961F9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5084" y="474773"/>
            <a:ext cx="6826204" cy="583319"/>
          </a:xfrm>
        </p:spPr>
        <p:txBody>
          <a:bodyPr/>
          <a:lstStyle/>
          <a:p>
            <a:r>
              <a:rPr lang="en-US" dirty="0"/>
              <a:t>Every Module Unit is either an Interface or an Implementation</a:t>
            </a:r>
          </a:p>
          <a:p>
            <a:endParaRPr lang="en-US" dirty="0"/>
          </a:p>
          <a:p>
            <a:r>
              <a:rPr lang="en-US" b="1" dirty="0"/>
              <a:t>Module Interface Unit - think “Header file”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Module Implementation Unit - think “.cpp file”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A614B-46D2-8A10-6BA6-EE8ADE6824D4}"/>
              </a:ext>
            </a:extLst>
          </p:cNvPr>
          <p:cNvSpPr txBox="1"/>
          <p:nvPr/>
        </p:nvSpPr>
        <p:spPr>
          <a:xfrm>
            <a:off x="4705084" y="1502760"/>
            <a:ext cx="6737979" cy="82242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7F1FF-78BF-5DAB-8262-FD88F0380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8" y="150276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C7189-BA1C-64AD-AE7B-D97091187714}"/>
              </a:ext>
            </a:extLst>
          </p:cNvPr>
          <p:cNvSpPr txBox="1"/>
          <p:nvPr/>
        </p:nvSpPr>
        <p:spPr>
          <a:xfrm>
            <a:off x="4705083" y="3147024"/>
            <a:ext cx="6737979" cy="93632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71446-9020-CFF1-4A4E-D0D848A7A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288" y="3147024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6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14525</TotalTime>
  <Words>1271</Words>
  <Application>Microsoft Office PowerPoint</Application>
  <PresentationFormat>Widescreen</PresentationFormat>
  <Paragraphs>260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Wingdings</vt:lpstr>
      <vt:lpstr>Office Theme</vt:lpstr>
      <vt:lpstr>Advanced C++ Internals: Chapter 23:  C++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#39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  <vt:lpstr>C++ Internals Case Study lab</vt:lpstr>
      <vt:lpstr>Review of Learning Aim and Outcomes</vt:lpstr>
      <vt:lpstr>PowerPoint Presentation</vt:lpstr>
      <vt:lpstr>Thank you!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1164</cp:revision>
  <cp:lastPrinted>2019-07-11T13:24:49Z</cp:lastPrinted>
  <dcterms:created xsi:type="dcterms:W3CDTF">2019-07-10T13:11:53Z</dcterms:created>
  <dcterms:modified xsi:type="dcterms:W3CDTF">2024-01-01T18:38:17Z</dcterms:modified>
  <cp:category/>
</cp:coreProperties>
</file>